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7065106"/>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18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күші 3-8 м/с. Ауа температурасы түнде 1-3 градус аяз, күндіз 12-14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20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19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775669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25601</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5171</cp:revision>
  <cp:lastPrinted>2021-07-01T03:56:27Z</cp:lastPrinted>
  <dcterms:created xsi:type="dcterms:W3CDTF">2018-03-27T06:03:00Z</dcterms:created>
  <dcterms:modified xsi:type="dcterms:W3CDTF">2026-04-18T08:16:17Z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